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139FE-DB4B-434D-9ABD-353F637D8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91DD4-D7E6-467B-9815-F4C42FAE5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59E86A-8CD9-45EA-9A46-10CB2955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C05D23-04D8-4CED-B865-1FE3D9F0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A98B08-9E29-495D-AD27-BC800114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54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7D3C0-B497-4A77-9ABD-B32E8A09B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608680-33C0-4488-96A7-162E582F7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AE69F3-3A69-4D5E-BCA2-CBD78442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6F1D78-108B-4727-8054-CB23F264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0F9BE5-7739-4D7A-BE3B-CA27B46B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39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B97691-3E3F-43A8-944F-84CE67D10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E9C60D-46EC-4F69-A2A7-87DE2064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C36C3A-4312-4011-B6C3-9C17D185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43177D-57C6-42C0-88C3-CFD799A6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4FC59E-C844-4A17-9C86-2A1C9E79A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96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419B7-DC9F-421C-93E1-26C7B53A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14C4AA-00C0-48C2-9D20-50F22A341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E8FDC5-337D-4E88-A7CA-F0B98C37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A64298-3B6A-43E8-91E0-A4355CC2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FD15F0-9AEB-4408-B1A8-744699F5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587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EC9E7-619C-45F3-8919-B83880AF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E97426-5C11-4319-92B3-1A7FF97F0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361576-A067-44D9-85CE-DE1FD20F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93DB20-C279-4A0A-BDB8-361C12C9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6B1AF6-2689-4917-A582-89CBCBBB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6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489B8-1753-433F-964A-6D9636D3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8AF62F-F210-4FD1-B21E-28F2E583E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37E0C3-1682-4C64-86D7-896268F8F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C68DF4-3AFC-46E1-B407-C484C011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E55ED-38F3-467C-A488-DAEFE81E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5E47FC-C1CA-4C4B-9C9A-04B8EC25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027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6CD33-9F95-4E8B-AC06-A9D1F792E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E2A8C7-914A-47E0-A934-02D7DA15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F3F16B-145A-474B-AA07-9920B82CB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6C4D7E-1D58-429E-BF78-B8A2B4F2A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872D60-EC29-4CCC-91F7-EA93D6E2E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7A15ACA-9858-49F4-A81D-35B8F5CC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E5774B7-4939-4169-83F1-4EEDF626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E6642BA-37B8-4012-BF1F-11AF78D5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88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C59E8-ADD4-4F60-B84F-FBCDEA80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ED346D-0080-4C38-99C2-5F44B897B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2F233B-B180-4D0C-BB8F-FC635E78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030AB39-FA00-42BA-A9D8-DC4FACC4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167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147B07-5732-4B7A-AB06-39260114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DCD70A-783B-4770-8697-D3F6F626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D5C4EE8-9A01-4C2A-A4FA-F630DB50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326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A3267-69A3-4439-ADDE-A06E4036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D0742C-29B2-4F68-A260-B4431EA4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783486-05B3-4BF3-B0E6-CC3787986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2D0AA8-CB84-4722-95A2-90B334ED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43BD20-1E63-4D31-9E0A-D3C40110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F66BCD-1CDC-4C47-865D-76257962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694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1C835-158F-4B70-A2A2-25B1A395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70AA03-6B88-4DE6-B4D4-4B5B2DEFE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8986CF-7DBA-4A83-8215-C075DBC70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EB21E3-25CD-471D-BFB9-26DF5049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C716F6-2C6F-4DF4-924A-8A7E32D5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7BCB3F-9726-485D-9F69-DA39582A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412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417CC4B-CF7F-45F8-9CCA-83862C4D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ACCAE0-0F16-496D-A603-FC3B7D624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42D49-202A-4BC9-A733-A063355EE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C39C-4499-4EBF-9EDE-5C3FEB983245}" type="datetimeFigureOut">
              <a:rPr lang="pt-PT" smtClean="0"/>
              <a:t>23/05/2022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68BFFC-5859-4EB7-A295-2981B6888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3E4D17-2877-4D34-9A52-CBF260879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D0EF-BDA9-498A-9F35-9A79875375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65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1EF05-75A7-41BB-BB39-63EF150E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977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MESTRADO PROFISSIONAL EM AUTOMAÇÃO E SISTEMAS</a:t>
            </a:r>
          </a:p>
        </p:txBody>
      </p:sp>
      <p:pic>
        <p:nvPicPr>
          <p:cNvPr id="1026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EDF10607-BDE7-428C-B6BA-AF7889492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245EAF1F-FAC9-480B-A077-9FFA034FB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0" y="50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FBD8DB4-0DF4-4DC9-A23E-61BFAC87965E}"/>
              </a:ext>
            </a:extLst>
          </p:cNvPr>
          <p:cNvSpPr txBox="1"/>
          <p:nvPr/>
        </p:nvSpPr>
        <p:spPr>
          <a:xfrm>
            <a:off x="208344" y="6493396"/>
            <a:ext cx="1145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[Modelo de apresentação de defesa de proposta de projeto de pesquisa]</a:t>
            </a:r>
          </a:p>
        </p:txBody>
      </p:sp>
    </p:spTree>
    <p:extLst>
      <p:ext uri="{BB962C8B-B14F-4D97-AF65-F5344CB8AC3E}">
        <p14:creationId xmlns:p14="http://schemas.microsoft.com/office/powerpoint/2010/main" val="93406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1EF05-75A7-41BB-BB39-63EF150E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2958"/>
            <a:ext cx="9144000" cy="837609"/>
          </a:xfrm>
        </p:spPr>
        <p:txBody>
          <a:bodyPr>
            <a:normAutofit fontScale="90000"/>
          </a:bodyPr>
          <a:lstStyle/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DA PROPOSTA</a:t>
            </a:r>
          </a:p>
        </p:txBody>
      </p:sp>
      <p:pic>
        <p:nvPicPr>
          <p:cNvPr id="1026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EDF10607-BDE7-428C-B6BA-AF7889492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023" y="0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245EAF1F-FAC9-480B-A077-9FFA034FB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FBD8DB4-0DF4-4DC9-A23E-61BFAC87965E}"/>
              </a:ext>
            </a:extLst>
          </p:cNvPr>
          <p:cNvSpPr txBox="1"/>
          <p:nvPr/>
        </p:nvSpPr>
        <p:spPr>
          <a:xfrm>
            <a:off x="208344" y="6493396"/>
            <a:ext cx="1145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[Modelo de apresentação de defesa de proposta de projeto de pesquisa]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50DD31-F574-4E37-9919-B6FB0D2D23CD}"/>
              </a:ext>
            </a:extLst>
          </p:cNvPr>
          <p:cNvSpPr txBox="1"/>
          <p:nvPr/>
        </p:nvSpPr>
        <p:spPr>
          <a:xfrm>
            <a:off x="1333982" y="5188766"/>
            <a:ext cx="95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CANDIDATO</a:t>
            </a:r>
          </a:p>
        </p:txBody>
      </p:sp>
    </p:spTree>
    <p:extLst>
      <p:ext uri="{BB962C8B-B14F-4D97-AF65-F5344CB8AC3E}">
        <p14:creationId xmlns:p14="http://schemas.microsoft.com/office/powerpoint/2010/main" val="26162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1EF05-75A7-41BB-BB39-63EF150E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682"/>
            <a:ext cx="9144000" cy="837609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SUMÁRIO</a:t>
            </a:r>
          </a:p>
        </p:txBody>
      </p:sp>
      <p:pic>
        <p:nvPicPr>
          <p:cNvPr id="1026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EDF10607-BDE7-428C-B6BA-AF7889492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023" y="0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245EAF1F-FAC9-480B-A077-9FFA034FB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FBD8DB4-0DF4-4DC9-A23E-61BFAC87965E}"/>
              </a:ext>
            </a:extLst>
          </p:cNvPr>
          <p:cNvSpPr txBox="1"/>
          <p:nvPr/>
        </p:nvSpPr>
        <p:spPr>
          <a:xfrm>
            <a:off x="208344" y="6493396"/>
            <a:ext cx="1145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[Modelo de apresentação de defesa de proposta de projeto de pesquisa]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F3B9E2E-4BF2-43EB-B133-0B7FC37251AD}"/>
              </a:ext>
            </a:extLst>
          </p:cNvPr>
          <p:cNvSpPr txBox="1">
            <a:spLocks/>
          </p:cNvSpPr>
          <p:nvPr/>
        </p:nvSpPr>
        <p:spPr>
          <a:xfrm>
            <a:off x="708656" y="1812627"/>
            <a:ext cx="10958624" cy="40084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(Destacar as entregas previstas)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ORIGINALIDADE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APLICABILIDADE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RELEVÂNCIA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RAZOABILIDADE DE CUSTOS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CRONOGRAMA</a:t>
            </a:r>
          </a:p>
        </p:txBody>
      </p:sp>
    </p:spTree>
    <p:extLst>
      <p:ext uri="{BB962C8B-B14F-4D97-AF65-F5344CB8AC3E}">
        <p14:creationId xmlns:p14="http://schemas.microsoft.com/office/powerpoint/2010/main" val="144337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1EF05-75A7-41BB-BB39-63EF150E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682"/>
            <a:ext cx="9144000" cy="837609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OBJETIVO</a:t>
            </a:r>
          </a:p>
        </p:txBody>
      </p:sp>
      <p:pic>
        <p:nvPicPr>
          <p:cNvPr id="1026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EDF10607-BDE7-428C-B6BA-AF7889492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023" y="0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245EAF1F-FAC9-480B-A077-9FFA034FB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FBD8DB4-0DF4-4DC9-A23E-61BFAC87965E}"/>
              </a:ext>
            </a:extLst>
          </p:cNvPr>
          <p:cNvSpPr txBox="1"/>
          <p:nvPr/>
        </p:nvSpPr>
        <p:spPr>
          <a:xfrm>
            <a:off x="208344" y="6493396"/>
            <a:ext cx="1145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[Modelo de apresentação de defesa de proposta de projeto de pesquisa]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F3B9E2E-4BF2-43EB-B133-0B7FC37251AD}"/>
              </a:ext>
            </a:extLst>
          </p:cNvPr>
          <p:cNvSpPr txBox="1">
            <a:spLocks/>
          </p:cNvSpPr>
          <p:nvPr/>
        </p:nvSpPr>
        <p:spPr>
          <a:xfrm>
            <a:off x="708656" y="1812628"/>
            <a:ext cx="10958624" cy="600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</a:t>
            </a:r>
          </a:p>
        </p:txBody>
      </p:sp>
    </p:spTree>
    <p:extLst>
      <p:ext uri="{BB962C8B-B14F-4D97-AF65-F5344CB8AC3E}">
        <p14:creationId xmlns:p14="http://schemas.microsoft.com/office/powerpoint/2010/main" val="194629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1EF05-75A7-41BB-BB39-63EF150E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682"/>
            <a:ext cx="9144000" cy="837609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 GERAIS</a:t>
            </a:r>
          </a:p>
        </p:txBody>
      </p:sp>
      <p:pic>
        <p:nvPicPr>
          <p:cNvPr id="1026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EDF10607-BDE7-428C-B6BA-AF7889492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023" y="0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entro Federal de Educação Tecnológica de Minas Gerais – Wikipédia, a  enciclopédia livre">
            <a:extLst>
              <a:ext uri="{FF2B5EF4-FFF2-40B4-BE49-F238E27FC236}">
                <a16:creationId xmlns:a16="http://schemas.microsoft.com/office/drawing/2014/main" id="{245EAF1F-FAC9-480B-A077-9FFA034FB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442977" cy="14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FBD8DB4-0DF4-4DC9-A23E-61BFAC87965E}"/>
              </a:ext>
            </a:extLst>
          </p:cNvPr>
          <p:cNvSpPr txBox="1"/>
          <p:nvPr/>
        </p:nvSpPr>
        <p:spPr>
          <a:xfrm>
            <a:off x="208344" y="6493396"/>
            <a:ext cx="1145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[Modelo de apresentação de defesa de proposta de projeto de pesquisa]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BF3B9E2E-4BF2-43EB-B133-0B7FC37251AD}"/>
              </a:ext>
            </a:extLst>
          </p:cNvPr>
          <p:cNvSpPr txBox="1">
            <a:spLocks/>
          </p:cNvSpPr>
          <p:nvPr/>
        </p:nvSpPr>
        <p:spPr>
          <a:xfrm>
            <a:off x="708656" y="1812628"/>
            <a:ext cx="10958624" cy="8376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somente 1 slide para cada tópico;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recomendável que sejam utilizadas imagens e infográficos.</a:t>
            </a:r>
          </a:p>
        </p:txBody>
      </p:sp>
    </p:spTree>
    <p:extLst>
      <p:ext uri="{BB962C8B-B14F-4D97-AF65-F5344CB8AC3E}">
        <p14:creationId xmlns:p14="http://schemas.microsoft.com/office/powerpoint/2010/main" val="3025567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BCAD443919D34CA499005D1D8CBA89" ma:contentTypeVersion="2" ma:contentTypeDescription="Crie um novo documento." ma:contentTypeScope="" ma:versionID="7d72c3d36ba7e18b2cddae7bbf7f0d19">
  <xsd:schema xmlns:xsd="http://www.w3.org/2001/XMLSchema" xmlns:xs="http://www.w3.org/2001/XMLSchema" xmlns:p="http://schemas.microsoft.com/office/2006/metadata/properties" xmlns:ns2="764f8c0f-7835-416d-b56a-ec25439d6c55" targetNamespace="http://schemas.microsoft.com/office/2006/metadata/properties" ma:root="true" ma:fieldsID="84a175b52e4e995b65066e7ca68d1a8d" ns2:_="">
    <xsd:import namespace="764f8c0f-7835-416d-b56a-ec25439d6c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f8c0f-7835-416d-b56a-ec25439d6c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E488E7-F887-4C38-801E-A77EF46F37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0B73A4-BD59-45DE-ABE2-B5CBBBB6BC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0C51AE-001D-4C7F-9783-5BF76F4C8D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4f8c0f-7835-416d-b56a-ec25439d6c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Tema do Office</vt:lpstr>
      <vt:lpstr>MESTRADO PROFISSIONAL EM AUTOMAÇÃO E SISTEMAS</vt:lpstr>
      <vt:lpstr>TÍTULO DA PROPOSTA</vt:lpstr>
      <vt:lpstr>SUMÁRIO</vt:lpstr>
      <vt:lpstr>1. OBJETIVO</vt:lpstr>
      <vt:lpstr>ORIENTAÇÕES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MESTRADO PROFISSIONAL EM AUTOMAÇÃO E SISTEMAS</dc:title>
  <dc:creator>Ângelo</dc:creator>
  <cp:lastModifiedBy>GLAUCIA COSTA</cp:lastModifiedBy>
  <cp:revision>4</cp:revision>
  <dcterms:created xsi:type="dcterms:W3CDTF">2021-01-12T19:07:07Z</dcterms:created>
  <dcterms:modified xsi:type="dcterms:W3CDTF">2022-05-23T18:14:22Z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0x010100C9BCAD443919D34CA499005D1D8CBA89</vt:lpwstr>
  </property>
</Properties>
</file>