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Alata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Flatory Slab Bold" panose="020B0604020202020204" charset="-34"/>
      <p:regular r:id="rId9"/>
    </p:embeddedFont>
    <p:embeddedFont>
      <p:font typeface="League Spartan" panose="020B0604020202020204" charset="0"/>
      <p:regular r:id="rId10"/>
    </p:embeddedFont>
    <p:embeddedFont>
      <p:font typeface="Montserrat Classic" panose="020B0604020202020204" charset="0"/>
      <p:regular r:id="rId11"/>
    </p:embeddedFont>
    <p:embeddedFont>
      <p:font typeface="Montserrat Classic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258770" y="2263212"/>
            <a:ext cx="9862368" cy="1753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0"/>
              </a:lnSpc>
            </a:pPr>
            <a:r>
              <a:rPr lang="en-US" sz="10193" dirty="0">
                <a:solidFill>
                  <a:srgbClr val="FFFFFF"/>
                </a:solidFill>
                <a:latin typeface="Montserrat Classic Bold"/>
              </a:rPr>
              <a:t>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695424" y="6326350"/>
            <a:ext cx="6989061" cy="453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6"/>
              </a:lnSpc>
            </a:pPr>
            <a:r>
              <a:rPr lang="en-US" sz="3291" spc="98" dirty="0">
                <a:solidFill>
                  <a:srgbClr val="FFFFFF"/>
                </a:solidFill>
                <a:latin typeface="Montserrat Classic"/>
              </a:rPr>
              <a:t>AUTOR(ES):</a:t>
            </a:r>
            <a:r>
              <a:rPr lang="en-US" sz="3291" spc="98" dirty="0">
                <a:solidFill>
                  <a:srgbClr val="FFFFFF"/>
                </a:solidFill>
                <a:latin typeface="Montserrat Classic Bold"/>
              </a:rPr>
              <a:t> 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088DEB3E-C0ED-2033-6A0C-85149D48CD4E}"/>
              </a:ext>
            </a:extLst>
          </p:cNvPr>
          <p:cNvGrpSpPr/>
          <p:nvPr/>
        </p:nvGrpSpPr>
        <p:grpSpPr>
          <a:xfrm>
            <a:off x="-104775" y="76200"/>
            <a:ext cx="2545649" cy="10144394"/>
            <a:chOff x="-104775" y="76200"/>
            <a:chExt cx="2545649" cy="10144394"/>
          </a:xfrm>
        </p:grpSpPr>
        <p:sp>
          <p:nvSpPr>
            <p:cNvPr id="2" name="Freeform 2"/>
            <p:cNvSpPr/>
            <p:nvPr/>
          </p:nvSpPr>
          <p:spPr>
            <a:xfrm flipV="1">
              <a:off x="0" y="6779583"/>
              <a:ext cx="1822305" cy="3441011"/>
            </a:xfrm>
            <a:custGeom>
              <a:avLst/>
              <a:gdLst/>
              <a:ahLst/>
              <a:cxnLst/>
              <a:rect l="l" t="t" r="r" b="b"/>
              <a:pathLst>
                <a:path w="2154933" h="3441011">
                  <a:moveTo>
                    <a:pt x="0" y="3441011"/>
                  </a:moveTo>
                  <a:lnTo>
                    <a:pt x="2154933" y="3441011"/>
                  </a:lnTo>
                  <a:lnTo>
                    <a:pt x="2154933" y="0"/>
                  </a:lnTo>
                  <a:lnTo>
                    <a:pt x="0" y="0"/>
                  </a:lnTo>
                  <a:lnTo>
                    <a:pt x="0" y="34410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254" r="1"/>
              </a:stretch>
            </a:blipFill>
          </p:spPr>
        </p:sp>
        <p:sp>
          <p:nvSpPr>
            <p:cNvPr id="3" name="Freeform 3"/>
            <p:cNvSpPr/>
            <p:nvPr/>
          </p:nvSpPr>
          <p:spPr>
            <a:xfrm>
              <a:off x="0" y="76200"/>
              <a:ext cx="1760157" cy="3242535"/>
            </a:xfrm>
            <a:custGeom>
              <a:avLst/>
              <a:gdLst/>
              <a:ahLst/>
              <a:cxnLst/>
              <a:rect l="l" t="t" r="r" b="b"/>
              <a:pathLst>
                <a:path w="2030637" h="3242535">
                  <a:moveTo>
                    <a:pt x="0" y="0"/>
                  </a:moveTo>
                  <a:lnTo>
                    <a:pt x="2030637" y="0"/>
                  </a:lnTo>
                  <a:lnTo>
                    <a:pt x="2030637" y="3242535"/>
                  </a:lnTo>
                  <a:lnTo>
                    <a:pt x="0" y="3242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5366"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184583" y="5015236"/>
              <a:ext cx="2256291" cy="691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5"/>
                </a:lnSpc>
              </a:pPr>
              <a:r>
                <a:rPr lang="en-US" sz="1319" dirty="0">
                  <a:solidFill>
                    <a:srgbClr val="FFFFFF"/>
                  </a:solidFill>
                  <a:latin typeface="Montserrat Classic"/>
                </a:rPr>
                <a:t>SIMPÓSIO DO PROGRAMA DE PÓS-GRADUAÇÃO EM ENGENHARIA MECÂNICA DO CEFET/MG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04775" y="4574199"/>
              <a:ext cx="2354514" cy="46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3"/>
                </a:lnSpc>
              </a:pPr>
              <a:r>
                <a:rPr lang="en-US" sz="3469">
                  <a:solidFill>
                    <a:srgbClr val="FFFFFF"/>
                  </a:solidFill>
                  <a:latin typeface="League Spartan"/>
                </a:rPr>
                <a:t>SiPGEM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4583" y="4381500"/>
              <a:ext cx="175820" cy="725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6"/>
                </a:lnSpc>
              </a:pPr>
              <a:r>
                <a:rPr lang="en-US" sz="4219" dirty="0">
                  <a:solidFill>
                    <a:srgbClr val="FFFFFF"/>
                  </a:solidFill>
                  <a:latin typeface="Flatory Slab Bold"/>
                </a:rPr>
                <a:t>I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0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79702" y="879227"/>
            <a:ext cx="13479598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4500" spc="135" dirty="0">
                <a:solidFill>
                  <a:srgbClr val="FFFFFF"/>
                </a:solidFill>
                <a:latin typeface="Montserrat Classic Bold"/>
              </a:rPr>
              <a:t>TÍTULO DO CONTEÚDO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779702" y="2705555"/>
            <a:ext cx="4037471" cy="76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24"/>
              </a:lnSpc>
            </a:pPr>
            <a:r>
              <a:rPr lang="en-US" sz="4445" dirty="0" err="1">
                <a:solidFill>
                  <a:srgbClr val="FFFFFF"/>
                </a:solidFill>
                <a:latin typeface="Alata"/>
              </a:rPr>
              <a:t>Adicionar</a:t>
            </a:r>
            <a:r>
              <a:rPr lang="en-US" sz="4445" dirty="0">
                <a:solidFill>
                  <a:srgbClr val="FFFFFF"/>
                </a:solidFill>
                <a:latin typeface="Alata"/>
              </a:rPr>
              <a:t> </a:t>
            </a:r>
            <a:r>
              <a:rPr lang="en-US" sz="4445" dirty="0" err="1">
                <a:solidFill>
                  <a:srgbClr val="FFFFFF"/>
                </a:solidFill>
                <a:latin typeface="Alata"/>
              </a:rPr>
              <a:t>Texto</a:t>
            </a:r>
            <a:endParaRPr lang="en-US" sz="4445" dirty="0">
              <a:solidFill>
                <a:srgbClr val="FFFFFF"/>
              </a:solidFill>
              <a:latin typeface="Alata"/>
            </a:endParaRP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153C1B7-3D31-9A90-A7CE-8B5517422606}"/>
              </a:ext>
            </a:extLst>
          </p:cNvPr>
          <p:cNvGrpSpPr/>
          <p:nvPr/>
        </p:nvGrpSpPr>
        <p:grpSpPr>
          <a:xfrm>
            <a:off x="-104775" y="76200"/>
            <a:ext cx="2545649" cy="10144394"/>
            <a:chOff x="-104775" y="76200"/>
            <a:chExt cx="2545649" cy="10144394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8A43EADA-761A-1F9E-BACE-7A7F7ABFB8E7}"/>
                </a:ext>
              </a:extLst>
            </p:cNvPr>
            <p:cNvSpPr/>
            <p:nvPr/>
          </p:nvSpPr>
          <p:spPr>
            <a:xfrm flipV="1">
              <a:off x="0" y="6779583"/>
              <a:ext cx="1822305" cy="3441011"/>
            </a:xfrm>
            <a:custGeom>
              <a:avLst/>
              <a:gdLst/>
              <a:ahLst/>
              <a:cxnLst/>
              <a:rect l="l" t="t" r="r" b="b"/>
              <a:pathLst>
                <a:path w="2154933" h="3441011">
                  <a:moveTo>
                    <a:pt x="0" y="3441011"/>
                  </a:moveTo>
                  <a:lnTo>
                    <a:pt x="2154933" y="3441011"/>
                  </a:lnTo>
                  <a:lnTo>
                    <a:pt x="2154933" y="0"/>
                  </a:lnTo>
                  <a:lnTo>
                    <a:pt x="0" y="0"/>
                  </a:lnTo>
                  <a:lnTo>
                    <a:pt x="0" y="3441011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8254" r="1"/>
              </a:stretch>
            </a:blipFill>
          </p:spPr>
        </p:sp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7F7F8D50-4DF5-DFC7-5E9B-0E247620D107}"/>
                </a:ext>
              </a:extLst>
            </p:cNvPr>
            <p:cNvSpPr/>
            <p:nvPr/>
          </p:nvSpPr>
          <p:spPr>
            <a:xfrm>
              <a:off x="0" y="76200"/>
              <a:ext cx="1760157" cy="3242535"/>
            </a:xfrm>
            <a:custGeom>
              <a:avLst/>
              <a:gdLst/>
              <a:ahLst/>
              <a:cxnLst/>
              <a:rect l="l" t="t" r="r" b="b"/>
              <a:pathLst>
                <a:path w="2030637" h="3242535">
                  <a:moveTo>
                    <a:pt x="0" y="0"/>
                  </a:moveTo>
                  <a:lnTo>
                    <a:pt x="2030637" y="0"/>
                  </a:lnTo>
                  <a:lnTo>
                    <a:pt x="2030637" y="3242535"/>
                  </a:lnTo>
                  <a:lnTo>
                    <a:pt x="0" y="32425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5366"/>
              </a:stretch>
            </a:blipFill>
          </p:spPr>
        </p:sp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CC80CBC8-6781-098F-E8C5-D1425AD799A1}"/>
                </a:ext>
              </a:extLst>
            </p:cNvPr>
            <p:cNvSpPr txBox="1"/>
            <p:nvPr/>
          </p:nvSpPr>
          <p:spPr>
            <a:xfrm>
              <a:off x="184583" y="5015236"/>
              <a:ext cx="2256291" cy="691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85"/>
                </a:lnSpc>
              </a:pPr>
              <a:r>
                <a:rPr lang="en-US" sz="1319" dirty="0">
                  <a:solidFill>
                    <a:srgbClr val="FFFFFF"/>
                  </a:solidFill>
                  <a:latin typeface="Montserrat Classic"/>
                </a:rPr>
                <a:t>SIMPÓSIO DO PROGRAMA DE PÓS-GRADUAÇÃO EM ENGENHARIA MECÂNICA DO CEFET/MG</a:t>
              </a: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71A1BE0-D595-A20E-4B10-099ADC03B1E0}"/>
                </a:ext>
              </a:extLst>
            </p:cNvPr>
            <p:cNvSpPr txBox="1"/>
            <p:nvPr/>
          </p:nvSpPr>
          <p:spPr>
            <a:xfrm>
              <a:off x="-104775" y="4574199"/>
              <a:ext cx="2354514" cy="465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3"/>
                </a:lnSpc>
              </a:pPr>
              <a:r>
                <a:rPr lang="en-US" sz="3469">
                  <a:solidFill>
                    <a:srgbClr val="FFFFFF"/>
                  </a:solidFill>
                  <a:latin typeface="League Spartan"/>
                </a:rPr>
                <a:t>SiPGEM</a:t>
              </a:r>
            </a:p>
          </p:txBody>
        </p: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64DB5447-B5F7-3E60-2DE4-3C64C0DA0C9B}"/>
                </a:ext>
              </a:extLst>
            </p:cNvPr>
            <p:cNvSpPr txBox="1"/>
            <p:nvPr/>
          </p:nvSpPr>
          <p:spPr>
            <a:xfrm>
              <a:off x="184583" y="4381500"/>
              <a:ext cx="175820" cy="725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906"/>
                </a:lnSpc>
              </a:pPr>
              <a:r>
                <a:rPr lang="en-US" sz="4219" dirty="0">
                  <a:solidFill>
                    <a:srgbClr val="FFFFFF"/>
                  </a:solidFill>
                  <a:latin typeface="Flatory Slab Bold"/>
                </a:rPr>
                <a:t>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</Words>
  <Application>Microsoft Office PowerPoint</Application>
  <PresentationFormat>Personalizar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Montserrat Classic Bold</vt:lpstr>
      <vt:lpstr>League Spartan</vt:lpstr>
      <vt:lpstr>Flatory Slab Bold</vt:lpstr>
      <vt:lpstr>Alata</vt:lpstr>
      <vt:lpstr>Montserrat Classic</vt:lpstr>
      <vt:lpstr>Arial</vt:lpstr>
      <vt:lpstr>Calibri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creator>Artur Caron Mottin</dc:creator>
  <cp:lastModifiedBy>Artur Caron Mottin</cp:lastModifiedBy>
  <cp:revision>3</cp:revision>
  <dcterms:created xsi:type="dcterms:W3CDTF">2006-08-16T00:00:00Z</dcterms:created>
  <dcterms:modified xsi:type="dcterms:W3CDTF">2023-11-06T22:55:48Z</dcterms:modified>
  <dc:identifier>DAFtbn99MQI</dc:identifier>
</cp:coreProperties>
</file>